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6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240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F55F-A538-614C-9FB3-381017C4214D}" type="datetimeFigureOut">
              <a:rPr lang="en-US" smtClean="0"/>
              <a:t>6/27/11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E5AB-FECF-504B-BD48-A59EA1D41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97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F55F-A538-614C-9FB3-381017C4214D}" type="datetimeFigureOut">
              <a:rPr lang="en-US" smtClean="0"/>
              <a:t>6/27/11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E5AB-FECF-504B-BD48-A59EA1D41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46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F55F-A538-614C-9FB3-381017C4214D}" type="datetimeFigureOut">
              <a:rPr lang="en-US" smtClean="0"/>
              <a:t>6/27/11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E5AB-FECF-504B-BD48-A59EA1D41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F55F-A538-614C-9FB3-381017C4214D}" type="datetimeFigureOut">
              <a:rPr lang="en-US" smtClean="0"/>
              <a:t>6/27/11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E5AB-FECF-504B-BD48-A59EA1D41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6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F55F-A538-614C-9FB3-381017C4214D}" type="datetimeFigureOut">
              <a:rPr lang="en-US" smtClean="0"/>
              <a:t>6/27/11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E5AB-FECF-504B-BD48-A59EA1D41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F55F-A538-614C-9FB3-381017C4214D}" type="datetimeFigureOut">
              <a:rPr lang="en-US" smtClean="0"/>
              <a:t>6/27/11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E5AB-FECF-504B-BD48-A59EA1D41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F55F-A538-614C-9FB3-381017C4214D}" type="datetimeFigureOut">
              <a:rPr lang="en-US" smtClean="0"/>
              <a:t>6/27/11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E5AB-FECF-504B-BD48-A59EA1D41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5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F55F-A538-614C-9FB3-381017C4214D}" type="datetimeFigureOut">
              <a:rPr lang="en-US" smtClean="0"/>
              <a:t>6/27/11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E5AB-FECF-504B-BD48-A59EA1D41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5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F55F-A538-614C-9FB3-381017C4214D}" type="datetimeFigureOut">
              <a:rPr lang="en-US" smtClean="0"/>
              <a:t>6/27/11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E5AB-FECF-504B-BD48-A59EA1D41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F55F-A538-614C-9FB3-381017C4214D}" type="datetimeFigureOut">
              <a:rPr lang="en-US" smtClean="0"/>
              <a:t>6/27/11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E5AB-FECF-504B-BD48-A59EA1D41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9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F55F-A538-614C-9FB3-381017C4214D}" type="datetimeFigureOut">
              <a:rPr lang="en-US" smtClean="0"/>
              <a:t>6/27/11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BE5AB-FECF-504B-BD48-A59EA1D41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2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F55F-A538-614C-9FB3-381017C4214D}" type="datetimeFigureOut">
              <a:rPr lang="en-US" smtClean="0"/>
              <a:t>6/27/11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BE5AB-FECF-504B-BD48-A59EA1D41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7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186" y="660400"/>
            <a:ext cx="10249546" cy="629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0700" y="-15965"/>
            <a:ext cx="3399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All </a:t>
            </a:r>
            <a:r>
              <a:rPr lang="en-US" sz="2800" dirty="0" err="1" smtClean="0"/>
              <a:t>Contigs</a:t>
            </a:r>
            <a:r>
              <a:rPr lang="en-US" sz="2800" dirty="0" smtClean="0"/>
              <a:t> Scatterplot</a:t>
            </a:r>
            <a:endParaRPr lang="en-US" sz="2800" dirty="0"/>
          </a:p>
          <a:p>
            <a:pPr algn="ctr"/>
            <a:r>
              <a:rPr lang="en-US" dirty="0" smtClean="0"/>
              <a:t>Y = Mashpee</a:t>
            </a:r>
          </a:p>
          <a:p>
            <a:pPr algn="ctr"/>
            <a:r>
              <a:rPr lang="en-US" dirty="0" smtClean="0"/>
              <a:t>X = Barnstable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46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2972"/>
          <a:stretch/>
        </p:blipFill>
        <p:spPr>
          <a:xfrm>
            <a:off x="0" y="1860277"/>
            <a:ext cx="5038398" cy="4997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6650" b="67140"/>
          <a:stretch/>
        </p:blipFill>
        <p:spPr>
          <a:xfrm>
            <a:off x="4402094" y="1966746"/>
            <a:ext cx="5097529" cy="4813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0328" y="798990"/>
            <a:ext cx="3090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Cellular Component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7000" y="63500"/>
            <a:ext cx="2711875" cy="1260865"/>
            <a:chOff x="127000" y="63500"/>
            <a:chExt cx="2711875" cy="1260865"/>
          </a:xfrm>
        </p:grpSpPr>
        <p:sp>
          <p:nvSpPr>
            <p:cNvPr id="8" name="Oval 7"/>
            <p:cNvSpPr/>
            <p:nvPr/>
          </p:nvSpPr>
          <p:spPr>
            <a:xfrm>
              <a:off x="127000" y="165100"/>
              <a:ext cx="228600" cy="20366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7000" y="445430"/>
              <a:ext cx="228600" cy="20366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27000" y="715897"/>
              <a:ext cx="228600" cy="20366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27000" y="1018533"/>
              <a:ext cx="228600" cy="20366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0700" y="63500"/>
              <a:ext cx="231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Significant but &lt; 2 Fold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8000" y="356065"/>
              <a:ext cx="1813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Fold</a:t>
              </a:r>
              <a:r>
                <a:rPr lang="en-US" u="sng" dirty="0" smtClean="0"/>
                <a:t>&lt;</a:t>
              </a:r>
              <a:r>
                <a:rPr lang="en-US" dirty="0"/>
                <a:t> </a:t>
              </a:r>
              <a:r>
                <a:rPr lang="en-US" dirty="0" smtClean="0"/>
                <a:t>x &lt; 4 Fold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0700" y="661795"/>
              <a:ext cx="181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Barnstable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8000" y="955033"/>
              <a:ext cx="1678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Mashpee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200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2567" b="51254"/>
          <a:stretch/>
        </p:blipFill>
        <p:spPr>
          <a:xfrm>
            <a:off x="-255379" y="1823339"/>
            <a:ext cx="5216843" cy="4916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8395" b="35281"/>
          <a:stretch/>
        </p:blipFill>
        <p:spPr>
          <a:xfrm>
            <a:off x="4343578" y="1719381"/>
            <a:ext cx="5366320" cy="51027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8502" y="614607"/>
            <a:ext cx="4958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Cellular Component Continued…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127000" y="63500"/>
            <a:ext cx="2711875" cy="1260865"/>
            <a:chOff x="127000" y="63500"/>
            <a:chExt cx="2711875" cy="1260865"/>
          </a:xfrm>
        </p:grpSpPr>
        <p:sp>
          <p:nvSpPr>
            <p:cNvPr id="9" name="Oval 8"/>
            <p:cNvSpPr/>
            <p:nvPr/>
          </p:nvSpPr>
          <p:spPr>
            <a:xfrm>
              <a:off x="127000" y="165100"/>
              <a:ext cx="228600" cy="20366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27000" y="445430"/>
              <a:ext cx="228600" cy="20366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27000" y="728597"/>
              <a:ext cx="228600" cy="20366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27000" y="1018533"/>
              <a:ext cx="228600" cy="20366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00" y="63500"/>
              <a:ext cx="231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Significant but &lt; 2 Fold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8000" y="356065"/>
              <a:ext cx="1813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Fold</a:t>
              </a:r>
              <a:r>
                <a:rPr lang="en-US" u="sng" dirty="0" smtClean="0"/>
                <a:t>&lt;</a:t>
              </a:r>
              <a:r>
                <a:rPr lang="en-US" dirty="0"/>
                <a:t> </a:t>
              </a:r>
              <a:r>
                <a:rPr lang="en-US" dirty="0" smtClean="0"/>
                <a:t>x &lt; 4 Fold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0700" y="661795"/>
              <a:ext cx="181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Barnstable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8000" y="955033"/>
              <a:ext cx="1678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Mashpee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090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4526" b="19044"/>
          <a:stretch/>
        </p:blipFill>
        <p:spPr>
          <a:xfrm>
            <a:off x="0" y="1673789"/>
            <a:ext cx="4917727" cy="4706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0956"/>
          <a:stretch/>
        </p:blipFill>
        <p:spPr>
          <a:xfrm>
            <a:off x="4753847" y="1673789"/>
            <a:ext cx="4931560" cy="5471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502" y="614607"/>
            <a:ext cx="4958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Cellular Component Continued…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7000" y="63500"/>
            <a:ext cx="2711875" cy="1260865"/>
            <a:chOff x="127000" y="63500"/>
            <a:chExt cx="2711875" cy="1260865"/>
          </a:xfrm>
        </p:grpSpPr>
        <p:sp>
          <p:nvSpPr>
            <p:cNvPr id="8" name="Oval 7"/>
            <p:cNvSpPr/>
            <p:nvPr/>
          </p:nvSpPr>
          <p:spPr>
            <a:xfrm>
              <a:off x="127000" y="165100"/>
              <a:ext cx="228600" cy="20366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7000" y="445430"/>
              <a:ext cx="228600" cy="20366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27000" y="728597"/>
              <a:ext cx="228600" cy="20366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27000" y="1018533"/>
              <a:ext cx="228600" cy="20366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0700" y="63500"/>
              <a:ext cx="231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Significant but &lt; 2 Fold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8000" y="356065"/>
              <a:ext cx="1813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Fold</a:t>
              </a:r>
              <a:r>
                <a:rPr lang="en-US" u="sng" dirty="0" smtClean="0"/>
                <a:t>&lt;</a:t>
              </a:r>
              <a:r>
                <a:rPr lang="en-US" dirty="0"/>
                <a:t> </a:t>
              </a:r>
              <a:r>
                <a:rPr lang="en-US" dirty="0" smtClean="0"/>
                <a:t>x &lt; 4 Fold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0700" y="661795"/>
              <a:ext cx="181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Barnstable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8000" y="955033"/>
              <a:ext cx="1678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Mashpee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8500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66" y="246792"/>
            <a:ext cx="4120021" cy="3297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35" y="3604754"/>
            <a:ext cx="4192782" cy="3355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486" y="1146321"/>
            <a:ext cx="4375999" cy="35023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06" y="3503265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Cellular Component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26304" y="121580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Biological</a:t>
            </a:r>
            <a:r>
              <a:rPr lang="en-US" dirty="0" smtClean="0"/>
              <a:t>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485" y="66449"/>
            <a:ext cx="200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Molecular</a:t>
            </a:r>
            <a:r>
              <a:rPr lang="en-US" dirty="0" smtClean="0"/>
              <a:t> </a:t>
            </a:r>
            <a:r>
              <a:rPr lang="en-US" dirty="0" smtClean="0"/>
              <a:t>Function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90241" y="5060272"/>
            <a:ext cx="1649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 Slim</a:t>
            </a:r>
          </a:p>
          <a:p>
            <a:r>
              <a:rPr lang="en-US" dirty="0" smtClean="0"/>
              <a:t>All Significant</a:t>
            </a:r>
          </a:p>
          <a:p>
            <a:r>
              <a:rPr lang="en-US" dirty="0" smtClean="0"/>
              <a:t>All Annotated</a:t>
            </a:r>
          </a:p>
          <a:p>
            <a:r>
              <a:rPr lang="en-US" u="sng" dirty="0" smtClean="0"/>
              <a:t>&gt;</a:t>
            </a:r>
            <a:r>
              <a:rPr lang="en-US" dirty="0" smtClean="0"/>
              <a:t> 2 Fold change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004853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5" y="-72361"/>
            <a:ext cx="9024992" cy="72074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0486" y="-77228"/>
            <a:ext cx="2854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Molecular</a:t>
            </a:r>
            <a:r>
              <a:rPr lang="en-US" sz="2800" dirty="0" smtClean="0"/>
              <a:t> </a:t>
            </a:r>
            <a:r>
              <a:rPr lang="en-US" sz="2800" dirty="0" smtClean="0"/>
              <a:t>Process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6640015" y="1194730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04791" y="5792130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66691" y="2159930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9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0" y="-92482"/>
            <a:ext cx="8836725" cy="70724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78115" y="737530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66635" y="1115287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01128" y="172888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71588" y="632593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57683" y="1829830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66688" y="2637814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51443" y="2872162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39963" y="3434302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669453" y="4693000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1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" y="-57847"/>
            <a:ext cx="9000349" cy="7203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6247" y="6023441"/>
            <a:ext cx="3150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Cellular Component</a:t>
            </a:r>
            <a:endParaRPr lang="en-US" sz="2800" b="1" dirty="0"/>
          </a:p>
        </p:txBody>
      </p:sp>
      <p:sp>
        <p:nvSpPr>
          <p:cNvPr id="6" name="Oval 5"/>
          <p:cNvSpPr/>
          <p:nvPr/>
        </p:nvSpPr>
        <p:spPr>
          <a:xfrm>
            <a:off x="7766639" y="2703038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678443" y="2837738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7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0603"/>
            <a:ext cx="4790860" cy="3834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946" y="1910419"/>
            <a:ext cx="4585294" cy="3669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8221" y="5580246"/>
            <a:ext cx="1748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Barnstable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675919" y="5530318"/>
            <a:ext cx="1538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Mashpee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412414" y="76975"/>
            <a:ext cx="42377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Cellular Function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2+ Fold Changes by GO Slim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3451270" y="2045630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0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862" y="365636"/>
            <a:ext cx="9553574" cy="6485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3287" y="-83224"/>
            <a:ext cx="5702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Barnstable 2+ Fold Change GO Names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029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34" y="648735"/>
            <a:ext cx="7940994" cy="6355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6323" y="159142"/>
            <a:ext cx="5493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Mashpee 2+ Fold Change GO Names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882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64" y="297636"/>
            <a:ext cx="4041122" cy="3234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495" y="145810"/>
            <a:ext cx="204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Molecular </a:t>
            </a:r>
            <a:r>
              <a:rPr lang="en-US" b="1" dirty="0" smtClean="0"/>
              <a:t>Function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386" y="1745902"/>
            <a:ext cx="3917730" cy="3135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94386" y="150171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Biological</a:t>
            </a:r>
            <a:r>
              <a:rPr lang="en-US" b="1" dirty="0" smtClean="0"/>
              <a:t> </a:t>
            </a:r>
            <a:r>
              <a:rPr lang="en-US" b="1" dirty="0" smtClean="0"/>
              <a:t>Process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48" y="3666584"/>
            <a:ext cx="3987538" cy="31914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9956" y="3488006"/>
            <a:ext cx="209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Cellular Component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779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Cellular Process</a:t>
            </a:r>
            <a:br>
              <a:rPr lang="en-US" dirty="0" smtClean="0"/>
            </a:br>
            <a:r>
              <a:rPr lang="en-US" dirty="0" smtClean="0"/>
              <a:t>2+ Fold Change by GO Slim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0" y="2232276"/>
            <a:ext cx="4518452" cy="3616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033" y="2174545"/>
            <a:ext cx="4374185" cy="3500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8221" y="5734198"/>
            <a:ext cx="1748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Barnstable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675919" y="5684270"/>
            <a:ext cx="1538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Mashpee</a:t>
            </a:r>
            <a:endParaRPr lang="en-US" sz="2800" dirty="0"/>
          </a:p>
        </p:txBody>
      </p:sp>
      <p:sp>
        <p:nvSpPr>
          <p:cNvPr id="8" name="Oval 7"/>
          <p:cNvSpPr/>
          <p:nvPr/>
        </p:nvSpPr>
        <p:spPr>
          <a:xfrm>
            <a:off x="3287215" y="3449772"/>
            <a:ext cx="1126676" cy="34752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804791" y="3188630"/>
            <a:ext cx="1126676" cy="2253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0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4" y="-57733"/>
            <a:ext cx="8752120" cy="7004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644" y="6500758"/>
            <a:ext cx="779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Barnstable 2+ Fold Change Cellular Process GO Names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289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95300"/>
            <a:ext cx="8229600" cy="6586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880" y="159142"/>
            <a:ext cx="7870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Mashpee 2+ Fold Change Cellular Process GO Names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013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47399"/>
            <a:ext cx="4760210" cy="3809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998" y="1882329"/>
            <a:ext cx="4708569" cy="376849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Cellular Component</a:t>
            </a:r>
            <a:br>
              <a:rPr lang="en-US" dirty="0" smtClean="0"/>
            </a:br>
            <a:r>
              <a:rPr lang="en-US" dirty="0" smtClean="0"/>
              <a:t>2+ Fold Change by GO Slim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31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75" y="467078"/>
            <a:ext cx="7949925" cy="6362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080" y="120654"/>
            <a:ext cx="8690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Barnstable 2+ Fold Change Cellular Component GO Names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144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95299"/>
            <a:ext cx="8013146" cy="64132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280" y="159142"/>
            <a:ext cx="8480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Mashpee 2+ Fold Change Cellular Component GO Names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381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78" y="3631139"/>
            <a:ext cx="4066483" cy="3254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187" y="1666749"/>
            <a:ext cx="4149813" cy="3321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49" y="226999"/>
            <a:ext cx="4079787" cy="32652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495" y="46600"/>
            <a:ext cx="204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Molecular</a:t>
            </a:r>
            <a:r>
              <a:rPr lang="en-US" b="1" dirty="0" smtClean="0"/>
              <a:t> </a:t>
            </a:r>
            <a:r>
              <a:rPr lang="en-US" b="1" dirty="0" smtClean="0"/>
              <a:t>Function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94386" y="14025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Biological</a:t>
            </a:r>
            <a:r>
              <a:rPr lang="en-US" b="1" dirty="0" smtClean="0"/>
              <a:t> </a:t>
            </a:r>
            <a:r>
              <a:rPr lang="en-US" b="1" dirty="0" smtClean="0"/>
              <a:t>Process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19956" y="3388796"/>
            <a:ext cx="209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Cellular Component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172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7713"/>
          <a:stretch/>
        </p:blipFill>
        <p:spPr>
          <a:xfrm>
            <a:off x="-191634" y="1324031"/>
            <a:ext cx="5292161" cy="2566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4099" b="63865"/>
          <a:stretch/>
        </p:blipFill>
        <p:spPr>
          <a:xfrm>
            <a:off x="-212119" y="4135876"/>
            <a:ext cx="5292161" cy="2513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6010" b="51924"/>
          <a:stretch/>
        </p:blipFill>
        <p:spPr>
          <a:xfrm>
            <a:off x="4424521" y="4197337"/>
            <a:ext cx="5292161" cy="2519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2569" b="75179"/>
          <a:stretch/>
        </p:blipFill>
        <p:spPr>
          <a:xfrm>
            <a:off x="5067307" y="1474609"/>
            <a:ext cx="5292161" cy="2558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9359" y="368765"/>
            <a:ext cx="2611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Molecular</a:t>
            </a:r>
            <a:r>
              <a:rPr lang="en-US" sz="2400" dirty="0" smtClean="0"/>
              <a:t> </a:t>
            </a:r>
            <a:r>
              <a:rPr lang="en-US" sz="2400" dirty="0" smtClean="0"/>
              <a:t>Function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7000" y="63500"/>
            <a:ext cx="2711875" cy="1260865"/>
            <a:chOff x="127000" y="63500"/>
            <a:chExt cx="2711875" cy="1260865"/>
          </a:xfrm>
        </p:grpSpPr>
        <p:sp>
          <p:nvSpPr>
            <p:cNvPr id="2" name="Oval 1"/>
            <p:cNvSpPr/>
            <p:nvPr/>
          </p:nvSpPr>
          <p:spPr>
            <a:xfrm>
              <a:off x="127000" y="165100"/>
              <a:ext cx="228600" cy="20366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27000" y="445430"/>
              <a:ext cx="228600" cy="20366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27000" y="728597"/>
              <a:ext cx="228600" cy="2036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27000" y="1018533"/>
              <a:ext cx="228600" cy="20366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20700" y="63500"/>
              <a:ext cx="231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Significant but &lt; 2 Fold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8000" y="356065"/>
              <a:ext cx="1813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Fold</a:t>
              </a:r>
              <a:r>
                <a:rPr lang="en-US" u="sng" dirty="0" smtClean="0"/>
                <a:t>&lt;</a:t>
              </a:r>
              <a:r>
                <a:rPr lang="en-US" dirty="0"/>
                <a:t> </a:t>
              </a:r>
              <a:r>
                <a:rPr lang="en-US" dirty="0" smtClean="0"/>
                <a:t>x &lt; 4 Fold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0700" y="661795"/>
              <a:ext cx="181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Barnstable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8000" y="955033"/>
              <a:ext cx="1678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Mashpee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2684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7872" b="39866"/>
          <a:stretch/>
        </p:blipFill>
        <p:spPr>
          <a:xfrm>
            <a:off x="-204851" y="1208732"/>
            <a:ext cx="5292161" cy="2560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1765" b="16561"/>
          <a:stretch/>
        </p:blipFill>
        <p:spPr>
          <a:xfrm>
            <a:off x="-204851" y="4076902"/>
            <a:ext cx="5292161" cy="2437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3494" b="-1"/>
          <a:stretch/>
        </p:blipFill>
        <p:spPr>
          <a:xfrm>
            <a:off x="4408830" y="4056415"/>
            <a:ext cx="5292161" cy="3447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9644" b="28094"/>
          <a:stretch/>
        </p:blipFill>
        <p:spPr>
          <a:xfrm>
            <a:off x="4369837" y="1147270"/>
            <a:ext cx="5292161" cy="2560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1899" y="368765"/>
            <a:ext cx="419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Molecular</a:t>
            </a:r>
            <a:r>
              <a:rPr lang="en-US" sz="2400" dirty="0" smtClean="0"/>
              <a:t> </a:t>
            </a:r>
            <a:r>
              <a:rPr lang="en-US" sz="2400" dirty="0" smtClean="0"/>
              <a:t>Function Continued…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127000" y="12700"/>
            <a:ext cx="2711875" cy="1260865"/>
            <a:chOff x="127000" y="63500"/>
            <a:chExt cx="2711875" cy="1260865"/>
          </a:xfrm>
        </p:grpSpPr>
        <p:sp>
          <p:nvSpPr>
            <p:cNvPr id="10" name="Oval 9"/>
            <p:cNvSpPr/>
            <p:nvPr/>
          </p:nvSpPr>
          <p:spPr>
            <a:xfrm>
              <a:off x="127000" y="165100"/>
              <a:ext cx="228600" cy="20366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000" y="445430"/>
              <a:ext cx="228600" cy="20366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27000" y="728597"/>
              <a:ext cx="228600" cy="2036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27000" y="1018533"/>
              <a:ext cx="228600" cy="20366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0700" y="63500"/>
              <a:ext cx="231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Significant but &lt; 2 Fold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8000" y="356065"/>
              <a:ext cx="1813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Fold</a:t>
              </a:r>
              <a:r>
                <a:rPr lang="en-US" u="sng" dirty="0" smtClean="0"/>
                <a:t>&lt;</a:t>
              </a:r>
              <a:r>
                <a:rPr lang="en-US" dirty="0"/>
                <a:t> </a:t>
              </a:r>
              <a:r>
                <a:rPr lang="en-US" dirty="0" smtClean="0"/>
                <a:t>x &lt; 4 Fold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0700" y="661795"/>
              <a:ext cx="181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Barnstable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8000" y="955033"/>
              <a:ext cx="1678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Mashpee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000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414" b="85468"/>
          <a:stretch/>
        </p:blipFill>
        <p:spPr>
          <a:xfrm>
            <a:off x="-291342" y="4235673"/>
            <a:ext cx="5420563" cy="2622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92569"/>
          <a:stretch/>
        </p:blipFill>
        <p:spPr>
          <a:xfrm>
            <a:off x="-286790" y="1126782"/>
            <a:ext cx="5436496" cy="2745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4055" b="78492"/>
          <a:stretch/>
        </p:blipFill>
        <p:spPr>
          <a:xfrm>
            <a:off x="4468387" y="1301863"/>
            <a:ext cx="5217232" cy="2643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1012" b="71621"/>
          <a:stretch/>
        </p:blipFill>
        <p:spPr>
          <a:xfrm>
            <a:off x="4488872" y="4235673"/>
            <a:ext cx="5196746" cy="2601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0603" y="225356"/>
            <a:ext cx="2773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Biological</a:t>
            </a:r>
            <a:r>
              <a:rPr lang="en-US" sz="2800" dirty="0" smtClean="0"/>
              <a:t> </a:t>
            </a:r>
            <a:r>
              <a:rPr lang="en-US" sz="2800" dirty="0" smtClean="0"/>
              <a:t>Process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7000" y="38100"/>
            <a:ext cx="2711875" cy="1260865"/>
            <a:chOff x="127000" y="63500"/>
            <a:chExt cx="2711875" cy="1260865"/>
          </a:xfrm>
        </p:grpSpPr>
        <p:sp>
          <p:nvSpPr>
            <p:cNvPr id="10" name="Oval 9"/>
            <p:cNvSpPr/>
            <p:nvPr/>
          </p:nvSpPr>
          <p:spPr>
            <a:xfrm>
              <a:off x="127000" y="165100"/>
              <a:ext cx="228600" cy="20366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000" y="445430"/>
              <a:ext cx="228600" cy="20366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27000" y="728597"/>
              <a:ext cx="228600" cy="20366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27000" y="1018533"/>
              <a:ext cx="228600" cy="20366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0700" y="63500"/>
              <a:ext cx="231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Significant but &lt; 2 Fold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8000" y="356065"/>
              <a:ext cx="1813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Fold</a:t>
              </a:r>
              <a:r>
                <a:rPr lang="en-US" u="sng" dirty="0" smtClean="0"/>
                <a:t>&lt;</a:t>
              </a:r>
              <a:r>
                <a:rPr lang="en-US" dirty="0"/>
                <a:t> </a:t>
              </a:r>
              <a:r>
                <a:rPr lang="en-US" dirty="0" smtClean="0"/>
                <a:t>x &lt; 4 Fold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0700" y="661795"/>
              <a:ext cx="181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Barnstable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8000" y="955033"/>
              <a:ext cx="1678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Mashpee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0783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5098" b="58003"/>
          <a:stretch/>
        </p:blipFill>
        <p:spPr>
          <a:xfrm>
            <a:off x="-143395" y="4097388"/>
            <a:ext cx="5331419" cy="2499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8795" b="44138"/>
          <a:stretch/>
        </p:blipFill>
        <p:spPr>
          <a:xfrm>
            <a:off x="4440410" y="4097387"/>
            <a:ext cx="5288963" cy="2540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8080" b="64750"/>
          <a:stretch/>
        </p:blipFill>
        <p:spPr>
          <a:xfrm>
            <a:off x="-102425" y="1370680"/>
            <a:ext cx="5175504" cy="2521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2064" b="51012"/>
          <a:stretch/>
        </p:blipFill>
        <p:spPr>
          <a:xfrm>
            <a:off x="4440410" y="1370680"/>
            <a:ext cx="5359110" cy="2521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2173" y="225356"/>
            <a:ext cx="4369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Biological</a:t>
            </a:r>
            <a:r>
              <a:rPr lang="en-US" sz="2800" dirty="0" smtClean="0"/>
              <a:t> </a:t>
            </a:r>
            <a:r>
              <a:rPr lang="en-US" sz="2800" dirty="0" smtClean="0"/>
              <a:t>Process Continued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7000" y="63500"/>
            <a:ext cx="2711875" cy="1260865"/>
            <a:chOff x="127000" y="63500"/>
            <a:chExt cx="2711875" cy="1260865"/>
          </a:xfrm>
        </p:grpSpPr>
        <p:sp>
          <p:nvSpPr>
            <p:cNvPr id="10" name="Oval 9"/>
            <p:cNvSpPr/>
            <p:nvPr/>
          </p:nvSpPr>
          <p:spPr>
            <a:xfrm>
              <a:off x="127000" y="165100"/>
              <a:ext cx="228600" cy="20366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000" y="445430"/>
              <a:ext cx="228600" cy="20366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27000" y="728597"/>
              <a:ext cx="228600" cy="20366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27000" y="1018533"/>
              <a:ext cx="228600" cy="20366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0700" y="63500"/>
              <a:ext cx="231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Significant but &lt; 2 Fold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8000" y="356065"/>
              <a:ext cx="1813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Fold</a:t>
              </a:r>
              <a:r>
                <a:rPr lang="en-US" u="sng" dirty="0" smtClean="0"/>
                <a:t>&lt;</a:t>
              </a:r>
              <a:r>
                <a:rPr lang="en-US" dirty="0"/>
                <a:t> </a:t>
              </a:r>
              <a:r>
                <a:rPr lang="en-US" dirty="0" smtClean="0"/>
                <a:t>x &lt; 4 Fold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0700" y="661795"/>
              <a:ext cx="181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Barnstable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8000" y="955033"/>
              <a:ext cx="1678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Mashpee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726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5847" b="30188"/>
          <a:stretch/>
        </p:blipFill>
        <p:spPr>
          <a:xfrm>
            <a:off x="-163880" y="1597984"/>
            <a:ext cx="5223680" cy="4957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202" b="16400"/>
          <a:stretch/>
        </p:blipFill>
        <p:spPr>
          <a:xfrm>
            <a:off x="4380280" y="1597984"/>
            <a:ext cx="5444826" cy="49578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49842" y="225356"/>
            <a:ext cx="4616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Biological</a:t>
            </a:r>
            <a:r>
              <a:rPr lang="en-US" sz="2800" dirty="0" smtClean="0"/>
              <a:t> </a:t>
            </a:r>
            <a:r>
              <a:rPr lang="en-US" sz="2800" dirty="0" smtClean="0"/>
              <a:t>Process Continued…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127000" y="63500"/>
            <a:ext cx="2711875" cy="1260865"/>
            <a:chOff x="127000" y="63500"/>
            <a:chExt cx="2711875" cy="1260865"/>
          </a:xfrm>
        </p:grpSpPr>
        <p:sp>
          <p:nvSpPr>
            <p:cNvPr id="7" name="Oval 6"/>
            <p:cNvSpPr/>
            <p:nvPr/>
          </p:nvSpPr>
          <p:spPr>
            <a:xfrm>
              <a:off x="127000" y="165100"/>
              <a:ext cx="228600" cy="20366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7000" y="445430"/>
              <a:ext cx="228600" cy="20366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27000" y="728597"/>
              <a:ext cx="228600" cy="20366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27000" y="1018533"/>
              <a:ext cx="228600" cy="20366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0700" y="63500"/>
              <a:ext cx="231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Significant but &lt; 2 Fold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8000" y="356065"/>
              <a:ext cx="1813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Fold</a:t>
              </a:r>
              <a:r>
                <a:rPr lang="en-US" u="sng" dirty="0" smtClean="0"/>
                <a:t>&lt;</a:t>
              </a:r>
              <a:r>
                <a:rPr lang="en-US" dirty="0"/>
                <a:t> </a:t>
              </a:r>
              <a:r>
                <a:rPr lang="en-US" dirty="0" smtClean="0"/>
                <a:t>x &lt; 4 Fold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0700" y="661795"/>
              <a:ext cx="181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Barnstable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8000" y="955033"/>
              <a:ext cx="1678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Mashpee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758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3515"/>
          <a:stretch/>
        </p:blipFill>
        <p:spPr>
          <a:xfrm>
            <a:off x="0" y="1454571"/>
            <a:ext cx="4713119" cy="5280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1374" y="225356"/>
            <a:ext cx="4369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Biological</a:t>
            </a:r>
            <a:r>
              <a:rPr lang="en-US" sz="2800" dirty="0" smtClean="0"/>
              <a:t> </a:t>
            </a:r>
            <a:r>
              <a:rPr lang="en-US" sz="2800" dirty="0" smtClean="0"/>
              <a:t>Process Continued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0" y="63500"/>
            <a:ext cx="2711875" cy="1260865"/>
            <a:chOff x="127000" y="63500"/>
            <a:chExt cx="2711875" cy="1260865"/>
          </a:xfrm>
        </p:grpSpPr>
        <p:sp>
          <p:nvSpPr>
            <p:cNvPr id="7" name="Oval 6"/>
            <p:cNvSpPr/>
            <p:nvPr/>
          </p:nvSpPr>
          <p:spPr>
            <a:xfrm>
              <a:off x="127000" y="165100"/>
              <a:ext cx="228600" cy="20366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7000" y="445430"/>
              <a:ext cx="228600" cy="20366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27000" y="728597"/>
              <a:ext cx="228600" cy="20366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27000" y="1018533"/>
              <a:ext cx="228600" cy="20366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0700" y="63500"/>
              <a:ext cx="231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Significant but &lt; 2 Fold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8000" y="356065"/>
              <a:ext cx="1813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Fold</a:t>
              </a:r>
              <a:r>
                <a:rPr lang="en-US" u="sng" dirty="0" smtClean="0"/>
                <a:t>&lt;</a:t>
              </a:r>
              <a:r>
                <a:rPr lang="en-US" dirty="0"/>
                <a:t> </a:t>
              </a:r>
              <a:r>
                <a:rPr lang="en-US" dirty="0" smtClean="0"/>
                <a:t>x &lt; 4 Fold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00" y="661795"/>
              <a:ext cx="181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Barnstable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8000" y="955033"/>
              <a:ext cx="1678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Fold Mashpee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504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9226</TotalTime>
  <Words>298</Words>
  <Application>Microsoft Macintosh PowerPoint</Application>
  <PresentationFormat>On-screen Show (4:3)</PresentationFormat>
  <Paragraphs>78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Cellular Process 2+ Fold Change by GO Slim</vt:lpstr>
      <vt:lpstr>PowerPoint Presentation</vt:lpstr>
      <vt:lpstr>PowerPoint Presentation</vt:lpstr>
      <vt:lpstr>Cellular Component 2+ Fold Change by GO Slim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Metzger</dc:creator>
  <cp:lastModifiedBy>David Metzger</cp:lastModifiedBy>
  <cp:revision>22</cp:revision>
  <cp:lastPrinted>2011-06-10T17:19:55Z</cp:lastPrinted>
  <dcterms:created xsi:type="dcterms:W3CDTF">2011-06-10T17:19:39Z</dcterms:created>
  <dcterms:modified xsi:type="dcterms:W3CDTF">2011-06-27T19:42:04Z</dcterms:modified>
</cp:coreProperties>
</file>